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154" autoAdjust="0"/>
  </p:normalViewPr>
  <p:slideViewPr>
    <p:cSldViewPr snapToGrid="0">
      <p:cViewPr varScale="1">
        <p:scale>
          <a:sx n="62" d="100"/>
          <a:sy n="62" d="100"/>
        </p:scale>
        <p:origin x="82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9F1B51-E663-4E79-B1C4-87145627D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F526215-E90F-4AB9-A8A4-A0E340762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267B93-B2FE-4E6F-A39C-3E6B45CD2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6C4385-6743-4406-BDB8-03167B53C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3374A0-8BCE-4860-B6CB-51A45093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3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DCC98A-2D73-4BF6-8443-0B3FCEF1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B515760-D55B-41BA-A734-FC453B29C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10236A-90D3-4B45-A4F7-BC163C74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A495BD-068E-4D49-9A8C-51C52E83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2EE60C-6B85-40DE-947A-7BD1BA1E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66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DFED57-1A90-488C-ADD5-A1FA3C88E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AB3889F-21C8-49F2-9FA9-DC130F245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E2E098-043C-42C1-AD86-9EFE6708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5EE38F2-C77F-426E-91B5-8356A0C9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961E20-98F7-4B74-9D1F-37F34783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42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D06E87-D3CA-4088-9458-40FCF5C22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D54B79-550E-46F4-982A-9A330BF2B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3FF3A0A-7778-4436-BD92-6C936502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F3D367-3AF6-422A-834D-8BB9F286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299B35-6D5E-4EF0-BB03-DAC53A89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87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04EE3-5B5F-4823-9857-CBC9A8344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1CC46E-BA81-43C0-A4E0-A9077772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6AFAD6-7D65-4B0F-A343-994BAC3E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49D8E5-234E-4D28-B7EF-BA56CA90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8BF696-475E-403B-B9AD-7946C77C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35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A9CE01-545E-4A6F-A490-FA15D004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4C55D2-9C80-45DE-BE93-7AA9B5B0BB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9A668F0-AEC9-42B8-ABEC-B8937A754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9D556D-A478-4807-99CB-6AD8CB577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34DB0CC-9AAF-43A6-B8A5-5331D218B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69B8FB-A15F-41B8-8D14-06ACBF19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53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BD644-D78E-44AE-AB73-C80B81B2F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1F20AD-5C5F-4737-9BF4-33DCB3BF9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AFEDDD-993B-48DC-A937-64949F7C9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7B44C16-7F87-40BB-9475-3F5F9555D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338E251-6CDA-42D7-8C07-5BD2A60AF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3122B98-2D7D-4933-9B3E-2A568ECC0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A15FCC6-E8E0-4DAA-87B4-39CEA2B8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42FA6CD-4C1D-4027-9442-49E20B39E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06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EC71D5-1558-4C72-A7A4-5D768A0AF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CB43DA7-2255-44FD-86BB-B96531BBA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20BB826-A127-4D0B-A764-AB6AFC54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05D7B34-9ECC-44B2-964A-3F6ABD118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175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134244F-B5A6-4363-BEC9-D86BF695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883F8DD-AE09-40DD-B92C-CF0A71F8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2C12421-09B9-44DD-8238-27723EF00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048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24344-1AA5-4625-94F7-F9C38BA8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D79A59-D6B2-4B81-AEE2-A1E99F1F1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833087-810B-4C1A-9A72-D894A56BA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DB21E3-C2A4-498A-942F-878EE873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6D305E4-6739-49E7-884F-4E6B216E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9C081B-26DA-492F-A57D-7FD9EA608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505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F7702-78D4-4F50-B223-0F5629478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759EE9F-7C8F-463A-9617-92994F0E8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900792-4522-4EC0-810E-7822B3C3E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90DDDA7-EF9D-41B7-B443-31ECCF33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1672A77-8477-457D-AB09-7ABA51D7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1B368AA-5B11-42F7-A966-A5BC266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24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AF37BB-E2C4-4F5D-98D0-BF23287A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5EE69E-2708-4BE4-8B7E-BADADA017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064AE6-45BE-4515-8A60-F0412145C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C463-A894-4F14-B1EA-FF4833F25950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453FB2-C6FC-4541-A43B-148A28402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022180-14CF-41AF-BC22-AE25E9146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40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up.se/cup/33132.htm" TargetMode="External"/><Relationship Id="rId2" Type="http://schemas.openxmlformats.org/officeDocument/2006/relationships/hyperlink" Target="http://www.arenaskovde.s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ED6417EC-7BC8-4555-B689-9D686FE321B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669" y="284580"/>
            <a:ext cx="1664264" cy="1664264"/>
          </a:xfrm>
        </p:spPr>
      </p:pic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F3128CD-5F15-40B7-BD88-389B5BC8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9295" y="2111604"/>
            <a:ext cx="4723614" cy="2017336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Våmbs IF inbjuder till</a:t>
            </a:r>
          </a:p>
          <a:p>
            <a:pPr marL="0" indent="0" algn="ctr">
              <a:buNone/>
            </a:pPr>
            <a:r>
              <a:rPr lang="sv-SE" sz="4800" b="1" dirty="0">
                <a:solidFill>
                  <a:schemeClr val="accent6">
                    <a:lumMod val="50000"/>
                  </a:schemeClr>
                </a:solidFill>
              </a:rPr>
              <a:t>Skövde </a:t>
            </a:r>
            <a:r>
              <a:rPr lang="sv-SE" sz="4800" b="1" dirty="0" err="1">
                <a:solidFill>
                  <a:schemeClr val="accent6">
                    <a:lumMod val="50000"/>
                  </a:schemeClr>
                </a:solidFill>
              </a:rPr>
              <a:t>Futsalcup</a:t>
            </a:r>
            <a:endParaRPr lang="sv-SE" sz="4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sv-SE" dirty="0"/>
              <a:t>24 november 2019</a:t>
            </a:r>
          </a:p>
          <a:p>
            <a:pPr marL="0" indent="0" algn="ctr">
              <a:buNone/>
            </a:pPr>
            <a:endParaRPr lang="sv-SE" sz="48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8FA068BF-7E7C-495D-BCDC-205624039E70}"/>
              </a:ext>
            </a:extLst>
          </p:cNvPr>
          <p:cNvSpPr txBox="1"/>
          <p:nvPr/>
        </p:nvSpPr>
        <p:spPr>
          <a:xfrm>
            <a:off x="838201" y="782426"/>
            <a:ext cx="47236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Mat och fika</a:t>
            </a:r>
          </a:p>
          <a:p>
            <a:r>
              <a:rPr lang="sv-SE" b="1" dirty="0"/>
              <a:t>Fika:</a:t>
            </a:r>
            <a:r>
              <a:rPr lang="sv-SE" dirty="0"/>
              <a:t> Våmbs IF säljer kaffe, godis, korv, frukt och dricka i hallens kiosk.</a:t>
            </a:r>
          </a:p>
          <a:p>
            <a:r>
              <a:rPr lang="sv-SE" b="1"/>
              <a:t>Mat:</a:t>
            </a:r>
            <a:r>
              <a:rPr lang="sv-SE"/>
              <a:t> </a:t>
            </a:r>
            <a:r>
              <a:rPr lang="sv-SE" dirty="0"/>
              <a:t>ingår och serveras i Arenan vid hallentrén  mot uppvisande av gästkort.</a:t>
            </a:r>
          </a:p>
          <a:p>
            <a:endParaRPr lang="sv-SE" dirty="0"/>
          </a:p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Hitta till Arenan</a:t>
            </a:r>
          </a:p>
          <a:p>
            <a:r>
              <a:rPr lang="sv-SE" dirty="0"/>
              <a:t>Egnells väg 1, Skövde</a:t>
            </a:r>
          </a:p>
          <a:p>
            <a:endParaRPr lang="sv-SE" dirty="0"/>
          </a:p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Övernattning</a:t>
            </a:r>
          </a:p>
          <a:p>
            <a:r>
              <a:rPr lang="sv-SE" dirty="0"/>
              <a:t>Boende för övernattning. Om ni önskar tips eller hjälp med detta, maila förfrågan till kansliets mailadress, nedan.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44CFBA7-5C01-40DC-9646-2DD4E5682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95" y="4454460"/>
            <a:ext cx="5011917" cy="1535035"/>
          </a:xfrm>
          <a:prstGeom prst="rect">
            <a:avLst/>
          </a:prstGeom>
        </p:spPr>
      </p:pic>
      <p:pic>
        <p:nvPicPr>
          <p:cNvPr id="14" name="Platshållare för innehåll 9">
            <a:extLst>
              <a:ext uri="{FF2B5EF4-FFF2-40B4-BE49-F238E27FC236}">
                <a16:creationId xmlns:a16="http://schemas.microsoft.com/office/drawing/2014/main" id="{56B1E95B-D6D5-421D-831B-5148FBD9B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729" y="4889684"/>
            <a:ext cx="1394977" cy="1394977"/>
          </a:xfrm>
          <a:prstGeom prst="rect">
            <a:avLst/>
          </a:prstGeom>
        </p:spPr>
      </p:pic>
      <p:sp>
        <p:nvSpPr>
          <p:cNvPr id="15" name="textruta 14">
            <a:extLst>
              <a:ext uri="{FF2B5EF4-FFF2-40B4-BE49-F238E27FC236}">
                <a16:creationId xmlns:a16="http://schemas.microsoft.com/office/drawing/2014/main" id="{C1C4B8EC-1853-4268-82F6-0AEB8E18861B}"/>
              </a:ext>
            </a:extLst>
          </p:cNvPr>
          <p:cNvSpPr txBox="1"/>
          <p:nvPr/>
        </p:nvSpPr>
        <p:spPr>
          <a:xfrm flipH="1">
            <a:off x="929590" y="4540731"/>
            <a:ext cx="287903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Arrangör</a:t>
            </a:r>
          </a:p>
          <a:p>
            <a:r>
              <a:rPr lang="sv-SE" sz="1600" dirty="0"/>
              <a:t>Våmbs IF</a:t>
            </a:r>
          </a:p>
          <a:p>
            <a:r>
              <a:rPr lang="sv-SE" sz="1600" dirty="0"/>
              <a:t>Klingspors väg 2, 541 53 Skövde</a:t>
            </a:r>
          </a:p>
          <a:p>
            <a:r>
              <a:rPr lang="sv-SE" sz="1600" dirty="0"/>
              <a:t>0500 – 48 08 25</a:t>
            </a:r>
          </a:p>
          <a:p>
            <a:r>
              <a:rPr lang="sv-SE" sz="1600" dirty="0"/>
              <a:t>Epost: kansliet@vambsif.org </a:t>
            </a:r>
          </a:p>
          <a:p>
            <a:r>
              <a:rPr lang="sv-SE" sz="1600" dirty="0"/>
              <a:t>Cupansvarig: Joakim Sörman</a:t>
            </a:r>
          </a:p>
          <a:p>
            <a:r>
              <a:rPr lang="sv-SE" sz="1600" dirty="0"/>
              <a:t>Epost: skovdeFutsal@vambsif.org</a:t>
            </a:r>
          </a:p>
        </p:txBody>
      </p:sp>
    </p:spTree>
    <p:extLst>
      <p:ext uri="{BB962C8B-B14F-4D97-AF65-F5344CB8AC3E}">
        <p14:creationId xmlns:p14="http://schemas.microsoft.com/office/powerpoint/2010/main" val="77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D4623E96-38C3-43C6-B87B-769CE85982EA}"/>
              </a:ext>
            </a:extLst>
          </p:cNvPr>
          <p:cNvSpPr txBox="1"/>
          <p:nvPr/>
        </p:nvSpPr>
        <p:spPr>
          <a:xfrm>
            <a:off x="368493" y="128096"/>
            <a:ext cx="5222449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solidFill>
                  <a:schemeClr val="accent6">
                    <a:lumMod val="75000"/>
                  </a:schemeClr>
                </a:solidFill>
              </a:rPr>
              <a:t>Futsal</a:t>
            </a:r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 i Arena Skövde 24 november 2019</a:t>
            </a:r>
          </a:p>
          <a:p>
            <a:r>
              <a:rPr lang="sv-SE" sz="1100" dirty="0"/>
              <a:t>Våmbs IF, Skövde, är en stor ungdomsförening i Västergötland. Vi önskar främja fotbollsspel även under vintersäsongen och hoppas att Skövde </a:t>
            </a:r>
            <a:r>
              <a:rPr lang="sv-SE" sz="1100" dirty="0" err="1"/>
              <a:t>Futsalcup</a:t>
            </a:r>
            <a:r>
              <a:rPr lang="sv-SE" sz="1100" dirty="0"/>
              <a:t> skall kunna vara en morot för detta. I förlängningen hoppas vi att det skall främja och stimulera fotbolls- och </a:t>
            </a:r>
            <a:r>
              <a:rPr lang="sv-SE" sz="1100" dirty="0" err="1"/>
              <a:t>futsalspelare</a:t>
            </a:r>
            <a:r>
              <a:rPr lang="sv-SE" sz="1100" dirty="0"/>
              <a:t> att fortsätta längre som aktiva.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Matchdagen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b="1" dirty="0"/>
              <a:t>Arena Skövde:</a:t>
            </a:r>
            <a:r>
              <a:rPr lang="sv-SE" sz="1100" dirty="0"/>
              <a:t> samtliga matcher spelas i det centralt belägna Arena Skövde. Arenan har tre fullstora bollhallar, liksom bad, bowling och mat. (</a:t>
            </a:r>
            <a:r>
              <a:rPr lang="sv-SE" sz="1100" u="sng" dirty="0">
                <a:hlinkClick r:id="rId2"/>
              </a:rPr>
              <a:t>www.arenaskovde.se</a:t>
            </a:r>
            <a:r>
              <a:rPr lang="sv-SE" sz="1100" dirty="0"/>
              <a:t>)</a:t>
            </a:r>
          </a:p>
          <a:p>
            <a:r>
              <a:rPr lang="sv-SE" sz="1100" b="1" dirty="0" err="1"/>
              <a:t>Lagvärd</a:t>
            </a:r>
            <a:r>
              <a:rPr lang="sv-SE" sz="1100" b="1" dirty="0"/>
              <a:t>:</a:t>
            </a:r>
            <a:r>
              <a:rPr lang="sv-SE" sz="1100" dirty="0"/>
              <a:t> samtliga lag får en </a:t>
            </a:r>
            <a:r>
              <a:rPr lang="sv-SE" sz="1100" dirty="0" err="1"/>
              <a:t>lagvärd</a:t>
            </a:r>
            <a:r>
              <a:rPr lang="sv-SE" sz="1100" dirty="0"/>
              <a:t> som fungerar som lagets platsguide och länk till cupledningen.</a:t>
            </a:r>
          </a:p>
          <a:p>
            <a:r>
              <a:rPr lang="sv-SE" sz="1100" b="1" dirty="0"/>
              <a:t>Registrering:</a:t>
            </a:r>
            <a:r>
              <a:rPr lang="sv-SE" sz="1100" dirty="0"/>
              <a:t> anmäl ert lag vid Cupregistreringen i den övre entréhallen. Där erhålls gästkort för anmälda. Kortet bärs väl synligt för passering, mat och uppehälle inom Arenans lokaler. Laguppställning: ändringar av tidigare inskickad laguppställning meddelas Cupledningen vid registreringen. Vid förändring mellan matcher krävs ny laguppställning till Cupledningen senast </a:t>
            </a:r>
            <a:r>
              <a:rPr lang="sv-SE" sz="1100" i="1" dirty="0"/>
              <a:t>30 min</a:t>
            </a:r>
            <a:r>
              <a:rPr lang="sv-SE" sz="1100" dirty="0"/>
              <a:t> innan aktuell match.</a:t>
            </a:r>
          </a:p>
          <a:p>
            <a:r>
              <a:rPr lang="sv-SE" sz="1100" b="1" dirty="0"/>
              <a:t>Matcherna:</a:t>
            </a:r>
            <a:r>
              <a:rPr lang="sv-SE" sz="1100" dirty="0"/>
              <a:t> spelas samtidigt på två fullstora planer plus tillgång till delad fullstor uppvärmningsplan under gruppspelet. A – slutspelets final spelas i Arenans storhall med läktarplats. </a:t>
            </a:r>
          </a:p>
          <a:p>
            <a:r>
              <a:rPr lang="sv-SE" sz="1100" b="1" dirty="0"/>
              <a:t>Reservställ:</a:t>
            </a:r>
            <a:r>
              <a:rPr lang="sv-SE" sz="1100" dirty="0"/>
              <a:t> i anmäld färg (ej väst) ska samtliga lag ha med sig. ”Bortalag” använder reservställ vid liknande färg på matchtröja. </a:t>
            </a:r>
          </a:p>
          <a:p>
            <a:r>
              <a:rPr lang="sv-SE" sz="1100" b="1" dirty="0"/>
              <a:t>Uppvärmningsbollar: </a:t>
            </a:r>
            <a:r>
              <a:rPr lang="sv-SE" sz="1100" dirty="0"/>
              <a:t>medtas av deltagande lag. </a:t>
            </a:r>
          </a:p>
          <a:p>
            <a:r>
              <a:rPr lang="sv-SE" sz="1100" b="1" dirty="0"/>
              <a:t>Sanktioner:</a:t>
            </a:r>
            <a:r>
              <a:rPr lang="sv-SE" sz="1100" dirty="0"/>
              <a:t> Cupen är sanktionerad av Svenska Fotbollsförbundet och Västergötlands Fotbollsförbund.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Domare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dirty="0"/>
              <a:t>Matcherna döms av domare med domarlicens för </a:t>
            </a:r>
            <a:r>
              <a:rPr lang="sv-SE" sz="1100" dirty="0" err="1"/>
              <a:t>Futsal</a:t>
            </a:r>
            <a:r>
              <a:rPr lang="sv-SE" sz="1100" dirty="0"/>
              <a:t>.</a:t>
            </a:r>
          </a:p>
          <a:p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 </a:t>
            </a:r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Priser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dirty="0" err="1"/>
              <a:t>Föreningspokal</a:t>
            </a:r>
            <a:r>
              <a:rPr lang="sv-SE" sz="1100" dirty="0"/>
              <a:t> samt 4000 kr till segrande lag i A – slutspel. 2000 kr till andra placering i A – slutspel. </a:t>
            </a:r>
            <a:r>
              <a:rPr lang="sv-SE" sz="1100" dirty="0" err="1"/>
              <a:t>Föreningspokal</a:t>
            </a:r>
            <a:r>
              <a:rPr lang="sv-SE" sz="1100" dirty="0"/>
              <a:t> till segrande lag i B – slutspel. *pengapriser i form av presentkort på Stadium. 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D0B1715-ACBD-49AC-87B5-E1F3831AE7FB}"/>
              </a:ext>
            </a:extLst>
          </p:cNvPr>
          <p:cNvSpPr txBox="1"/>
          <p:nvPr/>
        </p:nvSpPr>
        <p:spPr>
          <a:xfrm>
            <a:off x="6601059" y="25360"/>
            <a:ext cx="522244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Tävlingsform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Licens</a:t>
            </a:r>
            <a:r>
              <a:rPr lang="sv-SE" sz="1100" dirty="0"/>
              <a:t>: alla spelare ska ha licens för </a:t>
            </a:r>
            <a:r>
              <a:rPr lang="sv-SE" sz="1100" dirty="0" err="1"/>
              <a:t>Futsalspel</a:t>
            </a:r>
            <a:r>
              <a:rPr lang="sv-SE" sz="1100" dirty="0"/>
              <a:t>. Detta ansvarar anmälande lag för.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SvFFs regler för </a:t>
            </a:r>
            <a:r>
              <a:rPr lang="sv-SE" sz="1100" b="1" dirty="0" err="1"/>
              <a:t>Futsal</a:t>
            </a:r>
            <a:r>
              <a:rPr lang="sv-SE" sz="1100" dirty="0"/>
              <a:t> gäller med undantag av följande: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 err="1"/>
              <a:t>Time</a:t>
            </a:r>
            <a:r>
              <a:rPr lang="sv-SE" sz="1100" b="1" dirty="0"/>
              <a:t> </a:t>
            </a:r>
            <a:r>
              <a:rPr lang="sv-SE" sz="1100" b="1" dirty="0" err="1"/>
              <a:t>out</a:t>
            </a:r>
            <a:r>
              <a:rPr lang="sv-SE" sz="1100" dirty="0"/>
              <a:t> endast i A – slutspelets final, 1 min./lag.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Speltid grupp- och slutspel:</a:t>
            </a:r>
            <a:r>
              <a:rPr lang="sv-SE" sz="1100" dirty="0"/>
              <a:t> 1x15 </a:t>
            </a:r>
            <a:r>
              <a:rPr lang="sv-SE" sz="1100" i="1" dirty="0"/>
              <a:t>rullande</a:t>
            </a:r>
            <a:r>
              <a:rPr lang="sv-SE" sz="1100" dirty="0"/>
              <a:t> tid.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Speltid final A – slutspel:</a:t>
            </a:r>
            <a:r>
              <a:rPr lang="sv-SE" sz="1100" dirty="0"/>
              <a:t> 1x20 min </a:t>
            </a:r>
            <a:r>
              <a:rPr lang="sv-SE" sz="1100" i="1" dirty="0"/>
              <a:t>rullande</a:t>
            </a:r>
            <a:r>
              <a:rPr lang="sv-SE" sz="1100" dirty="0"/>
              <a:t> tid. Vid oavgjort resultat vid slutsignal sker följande i ordningsföljd -&gt; förlängning 5 min </a:t>
            </a:r>
            <a:r>
              <a:rPr lang="sv-SE" sz="1100" i="1" dirty="0"/>
              <a:t>rullande </a:t>
            </a:r>
            <a:r>
              <a:rPr lang="sv-SE" sz="1100" dirty="0"/>
              <a:t>tid -&gt; bästa tre straffar -&gt; ”</a:t>
            </a:r>
            <a:r>
              <a:rPr lang="sv-SE" sz="1100" dirty="0" err="1"/>
              <a:t>suddenstraffar</a:t>
            </a:r>
            <a:r>
              <a:rPr lang="sv-SE" sz="1100" dirty="0"/>
              <a:t>”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Ackumulerad straff:</a:t>
            </a:r>
            <a:r>
              <a:rPr lang="sv-SE" sz="1100" dirty="0"/>
              <a:t> grupp – och slutspel efter dömd 4:e frispark. Final A – slutspel efter dömd 6:e frispark.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Avbytare:</a:t>
            </a:r>
            <a:r>
              <a:rPr lang="sv-SE" sz="1100" dirty="0"/>
              <a:t> enligt regler 9 st. Truppen max 20 deltagare.</a:t>
            </a:r>
          </a:p>
          <a:p>
            <a:r>
              <a:rPr lang="sv-SE" dirty="0"/>
              <a:t> </a:t>
            </a:r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Cupspelets genomförande: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v-SE" sz="1100" dirty="0"/>
              <a:t>Gruppspel där alla möter alla. Beroende av antalet deltagande lag meddelas senast vid registrering på </a:t>
            </a:r>
            <a:r>
              <a:rPr lang="sv-SE" sz="1100" dirty="0" err="1"/>
              <a:t>cupdagen</a:t>
            </a:r>
            <a:r>
              <a:rPr lang="sv-SE" sz="1100" dirty="0"/>
              <a:t> hur avancemang till A – samt B-slutspel kommer att gå till. Placeringsräkning enligt poäng -&gt; inbördes möte -&gt; målskillnad -&gt;Lottning.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Anmälan och avgift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Laganmälningsavgift</a:t>
            </a:r>
            <a:r>
              <a:rPr lang="sv-SE" sz="1100" dirty="0"/>
              <a:t> 1200 kr, andra lag 900 kr.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Deltagaravgift/Gästkort</a:t>
            </a:r>
            <a:r>
              <a:rPr lang="sv-SE" sz="1100" dirty="0"/>
              <a:t> 100 kr/spelare och ledare (lunch ingår)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Anmälan</a:t>
            </a:r>
            <a:r>
              <a:rPr lang="sv-SE" sz="1100" dirty="0"/>
              <a:t> görs på cupsidan länk. </a:t>
            </a:r>
          </a:p>
          <a:p>
            <a:r>
              <a:rPr lang="sv-SE" sz="1100" dirty="0"/>
              <a:t> Datum och tid för inbetald laganmälningsavgift räknas som anmälan. Betalningen ska direkt till Våmbs IF bankgiro 263 – 3022. Anmälan är bindande. Ingen återbetalning efter anmälan. Antalet lag är begränsat, ”först till kvarn” gäller. </a:t>
            </a:r>
          </a:p>
          <a:p>
            <a:endParaRPr lang="sv-SE" b="1" dirty="0"/>
          </a:p>
          <a:p>
            <a:r>
              <a:rPr lang="sv-SE" sz="1100" b="1" dirty="0"/>
              <a:t>Ange i anmälan:</a:t>
            </a:r>
            <a:r>
              <a:rPr lang="sv-SE" sz="1100" dirty="0"/>
              <a:t> Förening/Tröjfärg/Färg på reservställ (väst ej tillåtet) /Ansvarig ledares namn samt e – post och mobilnummer till densamme.</a:t>
            </a:r>
          </a:p>
          <a:p>
            <a:r>
              <a:rPr lang="sv-SE" sz="1100" b="1" dirty="0"/>
              <a:t>Laguppställning</a:t>
            </a:r>
            <a:r>
              <a:rPr lang="sv-SE" sz="1100" dirty="0"/>
              <a:t> med fast numrering fylls i på hemsidan senast den 20 november </a:t>
            </a:r>
            <a:r>
              <a:rPr lang="sv-SE" sz="1100" u="sng" dirty="0">
                <a:hlinkClick r:id="rId3"/>
              </a:rPr>
              <a:t>https://www.procup.se/cup/33132.htm</a:t>
            </a:r>
            <a:r>
              <a:rPr lang="sv-SE" sz="1100" dirty="0"/>
              <a:t>. </a:t>
            </a:r>
            <a:r>
              <a:rPr lang="sv-SE" sz="1100" dirty="0" err="1"/>
              <a:t>Ev</a:t>
            </a:r>
            <a:r>
              <a:rPr lang="sv-SE" sz="1100" dirty="0"/>
              <a:t> ändring meddelas till Cupledningen vid registrering.</a:t>
            </a:r>
          </a:p>
          <a:p>
            <a:r>
              <a:rPr lang="sv-SE" sz="1100" b="1" dirty="0"/>
              <a:t>Protest</a:t>
            </a:r>
            <a:r>
              <a:rPr lang="sv-SE" sz="1100" dirty="0"/>
              <a:t> kostar 300 kr vid inlämning till cupledningen. Återbetalas om protesten godkänns</a:t>
            </a:r>
            <a:r>
              <a:rPr lang="sv-SE" sz="1000" dirty="0"/>
              <a:t>. </a:t>
            </a:r>
          </a:p>
          <a:p>
            <a:endParaRPr lang="sv-SE" sz="11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181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481</Words>
  <Application>Microsoft Office PowerPoint</Application>
  <PresentationFormat>Bredbild</PresentationFormat>
  <Paragraphs>56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Elin Schüler</dc:creator>
  <cp:lastModifiedBy>Elin Schüler</cp:lastModifiedBy>
  <cp:revision>8</cp:revision>
  <cp:lastPrinted>2019-08-16T20:08:56Z</cp:lastPrinted>
  <dcterms:created xsi:type="dcterms:W3CDTF">2019-08-16T19:53:59Z</dcterms:created>
  <dcterms:modified xsi:type="dcterms:W3CDTF">2019-08-19T18:55:14Z</dcterms:modified>
</cp:coreProperties>
</file>